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1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94F3-3C11-4626-AEA4-2B644005CA12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3DD-19DF-4971-A613-CC26CB99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6282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7847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12776"/>
            <a:ext cx="889248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pPr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567302_html_m15e32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586523"/>
            <a:ext cx="5832648" cy="3907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59632" y="227687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40" y="1495044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3194" y="250030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 внешнего пространства здания и территории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3636" y="314324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Участок для цветников и кустарников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admin\Downloads\86396066_large_854912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4" y="3071835"/>
            <a:ext cx="2857488" cy="2143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H:\фотки ЛиДИТ\цветни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786190"/>
            <a:ext cx="3500462" cy="176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 descr="C:\Users\admin\Downloads\207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4500570"/>
            <a:ext cx="2676043" cy="200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F:\классы\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14421"/>
            <a:ext cx="3298118" cy="220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H:\фотки ЛиДИТ\Здания\master 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456892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851920" y="28529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Вход в здание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0232" y="214311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 внешнего пространства здания и территории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H:\фотки ЛиДИТ\Здания\ма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357694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I:\Images\201502\201502A0\04022015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3350688" cy="251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:\фотки ЛиДИТ\внутри\S118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211706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I:\Images\201502\201502A0\04022015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276872"/>
            <a:ext cx="314390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19872" y="2852936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Единый стиль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Лаконичный дизайн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Мебель для отдыха.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:\фотки ЛиДИТ\внутри\S118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492896"/>
            <a:ext cx="3148339" cy="236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I:\Images\201502\201502A0\04022015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564904"/>
            <a:ext cx="3096344" cy="2321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I:\Images\201502\201502A0\04022015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149080"/>
            <a:ext cx="3384376" cy="253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563888" y="278092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Тамбур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Вестибюль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ардеробная зона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H:\фотки ЛиДИТ\внутри\S118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16" y="2564904"/>
            <a:ext cx="2286758" cy="293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143504" y="2500306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Система контроля управления доступом здания.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:\фотки ЛиДИТ\парковка ЛиДИТ\досту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571744"/>
            <a:ext cx="2175768" cy="290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H:\фотки ЛиДИТ\парковка ЛиДИТ\доступ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333720"/>
            <a:ext cx="2357454" cy="314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H:\фотки ЛиДИТ\S116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175328"/>
            <a:ext cx="2386226" cy="318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:\фотки ЛиДИТ\S116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572008"/>
            <a:ext cx="2952738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:\фотки ЛиДИТ\Новая папка\g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502208"/>
            <a:ext cx="2890580" cy="216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:\фотки ЛиДИТ\внутри\S1180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651" y="2887725"/>
            <a:ext cx="2340961" cy="175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:\фотки ЛиДИТ\внутри\символи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8954" y="2714620"/>
            <a:ext cx="2560368" cy="192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142976" y="2354041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Государственная символика, взаимодействие с работодателями,  комплексная безопасность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H:\фотки ЛиДИТ\фотки автокласса\Изображение 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3565630" cy="237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F:\классы\compc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348880"/>
            <a:ext cx="3505592" cy="233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F:\классы\step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437112"/>
            <a:ext cx="3384376" cy="225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707904" y="270892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Кабинеты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Лаборатории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F:\defend_works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3064741" cy="229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:\фотки ЛиДИТ\фотки автокласса\Изображение 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3826216" cy="1763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F:\svarchik_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293096"/>
            <a:ext cx="2994013" cy="224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F:\workers_new_gen_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204864"/>
            <a:ext cx="2071701" cy="266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779912" y="285293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Мастерские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фотки ЛиДИТ\S116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3096344" cy="232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H:\фотки ЛиДИТ\S116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05064"/>
            <a:ext cx="3505592" cy="262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:\фотки ЛиДИТ\учит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348880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419872" y="278092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Информационные стенды в едином стиле.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фотки ЛиДИТ\внутри\оборудов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H:\фотки ЛиДИТ\внутри\оборудование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478316"/>
            <a:ext cx="3172912" cy="237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:\фотки ЛиДИТ\внутри\оборудование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636912"/>
            <a:ext cx="3179289" cy="238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19872" y="2636912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Учебное производственное оборудование, переданное работодателями.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44751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2" descr="H:\фотки ЛиДИТ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30951"/>
            <a:ext cx="4003378" cy="3846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971600" y="3212976"/>
            <a:ext cx="33843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Логотип ГБОУ СПО МО «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фотки ЛиДИТ\внутри\S118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48880"/>
            <a:ext cx="3420533" cy="256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:\фотки ЛиДИТ\S116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149080"/>
            <a:ext cx="3381399" cy="253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H:\фотки ЛиДИТ\S116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492895"/>
            <a:ext cx="2126421" cy="283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707904" y="256490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Библиотека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читальный зал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интернет доступ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F:\классы\sportz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3034026" cy="202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F:\классы\sportza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916458"/>
            <a:ext cx="3286148" cy="218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788024" y="2492896"/>
            <a:ext cx="323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Спортивный зал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тренажерный зал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:\фотки ЛиДИТ\внутри\спортз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429132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260648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фотки ЛиДИТ\учит1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2664296" cy="355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H:\фотки ЛиДИТ\внутри\S118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857628"/>
            <a:ext cx="3523642" cy="264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:\фотки ЛиДИТ\учит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464719"/>
            <a:ext cx="2735164" cy="205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071934" y="2714620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Состояние методического кабинета, преподавательской  и зоны отдыха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:\фотки ЛиДИТ\внутри\S118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36912"/>
            <a:ext cx="403244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H:\фотки ЛиДИТ\внутри\S1180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4166774" cy="312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076056" y="249289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Актовый зал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сцена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мультимедийное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оборудование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H:\фотки ЛиДИТ\столовая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4481686" cy="336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H:\фотки ЛиДИТ\внутри\выдач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36" y="2348880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195736" y="2348880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Кухонный блок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обеденный зал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раздача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H:\фотки ЛиДИТ\S116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3349606" cy="251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:\фотки ЛиДИТ\S116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437112"/>
            <a:ext cx="2955100" cy="221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:\фотки ЛиДИТ\S116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456892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563888" y="270892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Кабинет врача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процедурный кабинет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3848" y="177281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внутреннего пространства здания и помещений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:\фотки ЛиДИТ\Новая папка\s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20888"/>
            <a:ext cx="3779912" cy="2454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H:\фотки ЛиДИТ\Новая папка\bann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420888"/>
            <a:ext cx="3744416" cy="239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:\фотки ЛиДИТ\Новая папка\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365104"/>
            <a:ext cx="331236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923928" y="2708920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Сайт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Баннеры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обратная связь.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Содержимое 11" descr="567302_html_m15e326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4966" y="2571744"/>
            <a:ext cx="2962588" cy="198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фотки ЛиДИТ\внутри\банн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7072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779912" y="1844824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внешнего пространства здания и территории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355976" y="2492896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Внешний вид здания (стены, кровля, окна, фасад).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Наличие баннеров.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Эстетическое 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оформление фасадной части здания.</a:t>
            </a:r>
          </a:p>
          <a:p>
            <a:endParaRPr lang="ru-RU" dirty="0"/>
          </a:p>
        </p:txBody>
      </p:sp>
      <p:pic>
        <p:nvPicPr>
          <p:cNvPr id="11" name="Picture 2" descr="H:\фотки ЛиДИТ\внутри\вхо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572008"/>
            <a:ext cx="264320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внешнего пространства здания и территории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:\фотки ЛиДИТ\01\pl41_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167"/>
            <a:ext cx="3168352" cy="212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:\фотки ЛиДИТ\01\pl41_ul_centralna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437112"/>
            <a:ext cx="3179309" cy="213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H:\фотки ЛиДИТ\01\pl41_ro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509120"/>
            <a:ext cx="3138712" cy="210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071934" y="3212975"/>
            <a:ext cx="323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Ограждение территории по периметру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внешнего пространства здания и территории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фотки ЛиДИТ\внутри\воро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421505"/>
            <a:ext cx="2676836" cy="200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83968" y="2594614"/>
            <a:ext cx="3862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Подъездные пути для спецтранспорта, места парковки, обустроенные въезды и выходы на территорию.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:\фотки ЛиДИТ\парковка ЛиДИТ\парков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429132"/>
            <a:ext cx="2408742" cy="180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H:\фотки ЛиДИТ\парковка ЛиДИТ\парковка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786189"/>
            <a:ext cx="2643206" cy="198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H:\фотки ЛиДИТ\Новая папка\71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357694"/>
            <a:ext cx="3676398" cy="206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внешнего пространства здания и территории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H:\фотки ЛиДИТ\Новая папка\82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3429593" cy="192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857884" y="2357430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Освещение территории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Система наружного охранного видеонаблюдения</a:t>
            </a: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:\фотки ЛиДИТ\парковка,регистратор,доступ к зданию\регистрат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500570"/>
            <a:ext cx="2571737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admin\obmen\ОСВЕЩЕНИЕ ПЛОЩ\свет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857628"/>
            <a:ext cx="300333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\\admin\obmen\ОСВЕЩЕНИЕ ПЛОЩ\св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6461" y="4357694"/>
            <a:ext cx="311058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внешнего пространства здания и территории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:\фотки ЛиДИТ\внутри\хозбл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1600"/>
            <a:ext cx="3816424" cy="385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788024" y="2636912"/>
            <a:ext cx="39249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Хозяйственная зона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хозяйственный блок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мусоросборники (контейнеры)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гараж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:\фотки ЛиДИТ\мусор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929066"/>
            <a:ext cx="3500462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7728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внешнего пространства здания и территории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864" y="2420888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C00000"/>
              </a:buClr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Физкультурно-спортивная зона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техникум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endParaRPr lang="ru-RU" sz="14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:\фотки ЛиДИТ\площад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385" y="2428868"/>
            <a:ext cx="2625103" cy="232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H:\фотки ЛиДИТ\внутр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266037"/>
            <a:ext cx="3000396" cy="237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:\фотки ЛиДИТ\внутри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4193" y="3412360"/>
            <a:ext cx="3451211" cy="2588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44751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260649"/>
            <a:ext cx="630120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Государственное  бюджетное образовательное  учреждение среднего профессионального образования Московской области «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Ликино-Дулевский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индустриальный техникум»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196752"/>
            <a:ext cx="4392488" cy="6480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342900"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 обеспечения деятельности ГБОУ СПО МО «</a:t>
            </a:r>
            <a:r>
              <a:rPr lang="ru-RU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ЛиДИТ</a:t>
            </a: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:\фотки ЛиДИТ\Автодром\автодр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2662214"/>
            <a:ext cx="2832572" cy="212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H:\фотки ЛиДИТ\Автодром\автодром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1025" y="3485068"/>
            <a:ext cx="2687512" cy="2015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H:\фотки ЛиДИТ\Автодром\автодром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3" y="4357694"/>
            <a:ext cx="2881333" cy="2160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435662" y="2368861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оценки внешнего пространства здания и территории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0760" y="3005736"/>
            <a:ext cx="257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Закрытая площадка для обучения вождению автомобиля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927</Words>
  <Application>Microsoft Office PowerPoint</Application>
  <PresentationFormat>Экран (4:3)</PresentationFormat>
  <Paragraphs>123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</dc:creator>
  <cp:lastModifiedBy>paltusheva_o</cp:lastModifiedBy>
  <cp:revision>23</cp:revision>
  <dcterms:created xsi:type="dcterms:W3CDTF">2015-02-08T15:58:18Z</dcterms:created>
  <dcterms:modified xsi:type="dcterms:W3CDTF">2015-02-10T12:39:10Z</dcterms:modified>
</cp:coreProperties>
</file>